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650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611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09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018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97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661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161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028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833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333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660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524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929" y="273197"/>
            <a:ext cx="1903882" cy="1470025"/>
          </a:xfrm>
        </p:spPr>
        <p:txBody>
          <a:bodyPr/>
          <a:lstStyle/>
          <a:p>
            <a:r>
              <a:rPr lang="en-US" dirty="0" smtClean="0"/>
              <a:t>Inside Flap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755970" y="273197"/>
            <a:ext cx="170732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617662" y="273197"/>
            <a:ext cx="2526337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Front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170523" y="0"/>
            <a:ext cx="0" cy="685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040548" y="-7905"/>
            <a:ext cx="0" cy="685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706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929" y="273197"/>
            <a:ext cx="1903882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Inside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755970" y="273197"/>
            <a:ext cx="170732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Inside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617662" y="273197"/>
            <a:ext cx="2526337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Inside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170523" y="0"/>
            <a:ext cx="0" cy="685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040548" y="-7905"/>
            <a:ext cx="0" cy="685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503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7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Inside Flap</vt:lpstr>
      <vt:lpstr>Inside</vt:lpstr>
    </vt:vector>
  </TitlesOfParts>
  <Company>Albion Middle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Inside Flap</dc:title>
  <dc:creator>Chelsi Nielsen</dc:creator>
  <cp:lastModifiedBy>Bates, Marianne</cp:lastModifiedBy>
  <cp:revision>2</cp:revision>
  <dcterms:created xsi:type="dcterms:W3CDTF">2012-10-15T16:17:25Z</dcterms:created>
  <dcterms:modified xsi:type="dcterms:W3CDTF">2013-02-19T19:11:21Z</dcterms:modified>
</cp:coreProperties>
</file>